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3" r:id="rId7"/>
    <p:sldId id="273" r:id="rId8"/>
    <p:sldId id="267" r:id="rId9"/>
    <p:sldId id="265" r:id="rId10"/>
    <p:sldId id="274" r:id="rId11"/>
    <p:sldId id="278" r:id="rId12"/>
    <p:sldId id="275" r:id="rId13"/>
    <p:sldId id="276" r:id="rId14"/>
    <p:sldId id="277" r:id="rId15"/>
    <p:sldId id="27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FE3"/>
    <a:srgbClr val="00A497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44847-52FD-4EA4-85BC-8B0302689EA2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935AC-A806-4499-A325-AA64EC209D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31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935AC-A806-4499-A325-AA64EC209DB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8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7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8"/>
            <a:ext cx="2743200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46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2"/>
            <a:ext cx="10822035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41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7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02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5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37994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3" y="381002"/>
            <a:ext cx="643748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01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753534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8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8" y="3959864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37994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3" y="381002"/>
            <a:ext cx="643748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1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1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669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3"/>
            <a:ext cx="10146187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7"/>
            <a:ext cx="10144655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5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378885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3" y="381002"/>
            <a:ext cx="643748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71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2" y="762001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9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147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2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2"/>
            <a:ext cx="3451583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6"/>
            <a:ext cx="34515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5" y="4191002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6" y="4873765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2" y="4191002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2" y="4873763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534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61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80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8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8" y="745069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381002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3" y="381002"/>
            <a:ext cx="643748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90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86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753535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6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2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381003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3" y="381002"/>
            <a:ext cx="643748" cy="365125"/>
          </a:xfrm>
        </p:spPr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77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1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61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10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2" y="3132668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8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93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63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38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1" y="746761"/>
            <a:ext cx="6510619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201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6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7" y="751243"/>
            <a:ext cx="3644963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201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84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21A9F-2771-4A4F-A486-95F93172E903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246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600" y="419100"/>
            <a:ext cx="9448800" cy="261620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Многопользовательское кроссплатформенное игровое программное средство «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жанре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платформы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9700" y="4406900"/>
            <a:ext cx="9791700" cy="2095500"/>
          </a:xfrm>
        </p:spPr>
        <p:txBody>
          <a:bodyPr spcCol="0">
            <a:no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883871</a:t>
            </a: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НАРКЕВИЧ Роман Викторович</a:t>
            </a:r>
          </a:p>
          <a:p>
            <a:pPr algn="just"/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– магистр техники и технологии, ассистент кафедры ПИКС ПРОХОДСКИЙ Дмитрий Викторович</a:t>
            </a:r>
          </a:p>
        </p:txBody>
      </p:sp>
    </p:spTree>
    <p:extLst>
      <p:ext uri="{BB962C8B-B14F-4D97-AF65-F5344CB8AC3E}">
        <p14:creationId xmlns:p14="http://schemas.microsoft.com/office/powerpoint/2010/main" val="41843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39" y="0"/>
            <a:ext cx="947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39" y="0"/>
            <a:ext cx="9482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" b="8194"/>
          <a:stretch/>
        </p:blipFill>
        <p:spPr>
          <a:xfrm>
            <a:off x="812552" y="184150"/>
            <a:ext cx="106286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"/>
          <a:stretch/>
        </p:blipFill>
        <p:spPr>
          <a:xfrm>
            <a:off x="694933" y="0"/>
            <a:ext cx="1114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1" y="0"/>
            <a:ext cx="9440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3528" b="7340"/>
          <a:stretch/>
        </p:blipFill>
        <p:spPr>
          <a:xfrm>
            <a:off x="593053" y="166254"/>
            <a:ext cx="11220256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0700" y="2501899"/>
            <a:ext cx="6527800" cy="2108201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 многопользовательского кроссплатформенного игрового программного средства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жанре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платформы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75" y="2752725"/>
            <a:ext cx="4819650" cy="1123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" y="454560"/>
            <a:ext cx="645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дипломного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276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2461262"/>
            <a:ext cx="10820400" cy="3606165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Рынок кроссплатформенных игровых программных средств имеет огромную популярность в наше время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Игры приносят высокий доход своим создателям, благодаря внедрению рекламы в приложения, а также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покупки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игры позволяют объединять игроков со всего мира, тем самым способствуя коммуникации людей из разных стран.    </a:t>
            </a:r>
            <a:endParaRPr lang="ru-RU" dirty="0">
              <a:latin typeface="GOST type B" panose="02010404020404060303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31800"/>
            <a:ext cx="6007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дипломного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1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8691" y="445763"/>
            <a:ext cx="11702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 разрабатываемого программного средства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8191" y="2388861"/>
            <a:ext cx="117024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Многопользовательское кроссплатформенное игровое программное средство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жанре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платформы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в себя следующие возможности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на базе операционных систем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возможность выбора интерфейса на русском либо английском языке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 трех режимов игры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на 1, 2 на 2, а также режим тренировки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Создание, присоединение или выбор из  имеющихся игровых комнат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мультиплеера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осуществляется с помощью сервера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Unity Networking;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игровых сессий сохраняются локально на устройстве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25658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5406" y="507987"/>
            <a:ext cx="117157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взаимодействия пользователя с разрабатываемым программным средством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5534" y="2606576"/>
            <a:ext cx="117024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Взаимодействие с программным средством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следующим образом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запуска программного средства необходимо ввести имя пользователя и нажать кнопку входа в приложение, если ранее имя пользователя вводилось то оно сохраняется в поле ввода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главном меню можно выбрать из нескольких пунктов таких 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«Играть»,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«Магазин», «Статистика», «Выход»,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«Русский»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выборе пункта «Играть» нужно выбрать режим игры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выбора режима игры следует выбрать игровую комнату из списка доступных, либо создать новую игровую комнату, также имеется возможность подключения к случайной игровой комнате.</a:t>
            </a:r>
          </a:p>
          <a:p>
            <a:pPr marL="457200" indent="-457200" algn="just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3914" y="362635"/>
            <a:ext cx="11669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программным средством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9" y="1898355"/>
            <a:ext cx="5559901" cy="3126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515" y="1909242"/>
            <a:ext cx="5572801" cy="31266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46869" y="5210015"/>
            <a:ext cx="555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устройствах управление осуществляется с помощью компьютерной мыши и клавиатуры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270515" y="5211705"/>
            <a:ext cx="555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устройствах программное средство управляется с помощью виртуальных контроллеров</a:t>
            </a:r>
          </a:p>
        </p:txBody>
      </p:sp>
    </p:spTree>
    <p:extLst>
      <p:ext uri="{BB962C8B-B14F-4D97-AF65-F5344CB8AC3E}">
        <p14:creationId xmlns:p14="http://schemas.microsoft.com/office/powerpoint/2010/main" val="3487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7926" y="0"/>
            <a:ext cx="116694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показателей надежности программного средства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241120" y="2506789"/>
                <a:ext cx="10981062" cy="4416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200" dirty="0"/>
                  <a:t>	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Исходные данные: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168 ч;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720 ч;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1080 ч;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2160 ч;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3600 ч;</a:t>
                </a:r>
              </a:p>
              <a:p>
                <a:pPr lvl="8"/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7200 ч.</a:t>
                </a:r>
              </a:p>
              <a:p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Расчет случайного времени возникновения ошибки </a:t>
                </a:r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 начального момента времени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0:</a:t>
                </a:r>
              </a:p>
              <a:p>
                <a:r>
                  <a:rPr lang="ru-RU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168 ч;</a:t>
                </a:r>
              </a:p>
              <a:p>
                <a:pPr lvl="8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168 + 720 = 888 ч;</a:t>
                </a:r>
              </a:p>
              <a:p>
                <a:pPr lvl="8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888 + 1080 = 1968 ч;</a:t>
                </a:r>
              </a:p>
              <a:p>
                <a:pPr lvl="8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1968 + 2160 = 4128 ч;</a:t>
                </a:r>
              </a:p>
              <a:p>
                <a:pPr lvl="8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4128 + 3600 = 7728 ч;</a:t>
                </a:r>
              </a:p>
              <a:p>
                <a:pPr lvl="8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7728 + 7200 = 14928 ч;</a:t>
                </a:r>
              </a:p>
              <a:p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Расчет средней наработки на отказ:</a:t>
                </a:r>
              </a:p>
              <a:p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8"/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ср</m:t>
                        </m:r>
                      </m:sub>
                    </m:sSub>
                    <m:r>
                      <m:rPr>
                        <m:nor/>
                      </m:rPr>
                      <a:rPr lang="ru-RU" sz="14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ru-RU" sz="14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  <m:r>
                              <m:rPr>
                                <m:nor/>
                              </m:rPr>
                              <a:rPr lang="en-US" sz="14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sup>
                        </m:sSubSup>
                        <m:sSub>
                          <m:sSub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4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4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sz="1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den>
                    </m:f>
                    <m:r>
                      <m:rPr>
                        <m:nor/>
                      </m:rPr>
                      <a:rPr lang="ru-RU" sz="14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168+720+1080+2160+3600+7200</m:t>
                        </m:r>
                      </m:num>
                      <m:den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ru-RU" sz="14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</m:oMath>
                </a14:m>
                <a:r>
                  <a:rPr lang="ru-RU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2488 ч.</a:t>
                </a:r>
              </a:p>
              <a:p>
                <a:pPr lvl="8"/>
                <a:r>
                  <a:rPr lang="ru-RU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457200" indent="-457200" algn="just">
                  <a:buAutoNum type="arabicPeriod"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0" y="2506789"/>
                <a:ext cx="10981062" cy="4416658"/>
              </a:xfrm>
              <a:prstGeom prst="rect">
                <a:avLst/>
              </a:prstGeom>
              <a:blipFill>
                <a:blip r:embed="rId2"/>
                <a:stretch>
                  <a:fillRect t="-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54" y="1399293"/>
            <a:ext cx="4594184" cy="69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2753390" y="2117520"/>
            <a:ext cx="6364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Случайные моменты времени возникновения отказов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42900" y="469690"/>
            <a:ext cx="11455399" cy="69508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9363" y="2084062"/>
            <a:ext cx="1170247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дипломного проекта было спроектировано и разработано - многопользовательское кроссплатформенное игровое программное средство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жанре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платформы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Разработанное программное средство полностью соответствует техническим и экономическим требованиям. Игровое программное средство полностью готово к использованию и реализации в онлайн магазинах по продаже программных средств.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9826" y="2837546"/>
            <a:ext cx="9448800" cy="1103084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555</TotalTime>
  <Words>149</Words>
  <Application>Microsoft Office PowerPoint</Application>
  <PresentationFormat>Широкоэкранный</PresentationFormat>
  <Paragraphs>53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Century Gothic</vt:lpstr>
      <vt:lpstr>GOST type B</vt:lpstr>
      <vt:lpstr>Symbol</vt:lpstr>
      <vt:lpstr>Times New Roman</vt:lpstr>
      <vt:lpstr>След самолета</vt:lpstr>
      <vt:lpstr>Многопользовательское кроссплатформенное игровое программное средство «Warplace» в жанре Action  на базе платформы unity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Многопользовательское кроссплатформенное игровое программное средство «Warplace» в жанре Action на базе платформы unity</dc:title>
  <dc:creator>user</dc:creator>
  <cp:lastModifiedBy>user</cp:lastModifiedBy>
  <cp:revision>43</cp:revision>
  <dcterms:created xsi:type="dcterms:W3CDTF">2022-01-01T16:35:05Z</dcterms:created>
  <dcterms:modified xsi:type="dcterms:W3CDTF">2022-01-12T20:10:30Z</dcterms:modified>
</cp:coreProperties>
</file>